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21" r:id="rId4"/>
    <p:sldId id="324" r:id="rId5"/>
    <p:sldId id="32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320" r:id="rId57"/>
    <p:sldId id="275" r:id="rId58"/>
    <p:sldId id="327" r:id="rId5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8131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1168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1180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2267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032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227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7428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034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0890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1392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694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D7003-381B-4179-BF15-7B827B8FCAF6}" type="datetimeFigureOut">
              <a:rPr lang="ar-EG" smtClean="0"/>
              <a:t>23/02/1446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CCD7D-40E4-458E-BF2D-36EB7ED4FC8D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748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6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2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7" cy="68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53144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0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" y="1"/>
            <a:ext cx="12192535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8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7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92224" y="-1011936"/>
            <a:ext cx="13984224" cy="786993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55774" y="274160"/>
            <a:ext cx="866241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95"/>
              </a:lnSpc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1- go to terminal</a:t>
            </a:r>
          </a:p>
          <a:p>
            <a:pPr>
              <a:lnSpc>
                <a:spcPts val="2395"/>
              </a:lnSpc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2- run these commands</a:t>
            </a: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cd downloads</a:t>
            </a: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Chmod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400 key </a:t>
            </a: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name.pem</a:t>
            </a:r>
            <a:endParaRPr lang="en-US" dirty="0" smtClean="0">
              <a:solidFill>
                <a:srgbClr val="FFFFFF"/>
              </a:solidFill>
              <a:latin typeface="Source Serif Pro"/>
            </a:endParaRP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Ssh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 –K  ./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key </a:t>
            </a: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name.pem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    K upper case</a:t>
            </a: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Ssh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–A –I 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key </a:t>
            </a: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name.pem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ec2-user@public ipv4 of the public </a:t>
            </a: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instanc</a:t>
            </a:r>
            <a:endParaRPr lang="en-US" dirty="0" smtClean="0">
              <a:solidFill>
                <a:srgbClr val="FFFFFF"/>
              </a:solidFill>
              <a:latin typeface="Source Serif Pro"/>
            </a:endParaRP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r>
              <a:rPr lang="en-US" dirty="0" err="1" smtClean="0">
                <a:solidFill>
                  <a:srgbClr val="FFFFFF"/>
                </a:solidFill>
                <a:latin typeface="Source Serif Pro"/>
              </a:rPr>
              <a:t>Ssh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Source Serif Pro"/>
              </a:rPr>
              <a:t>ec2-user@private ipv4 of the private instance</a:t>
            </a: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endParaRPr lang="en-US" dirty="0" smtClean="0">
              <a:solidFill>
                <a:srgbClr val="FFFFFF"/>
              </a:solidFill>
              <a:latin typeface="Source Serif Pro"/>
            </a:endParaRP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endParaRPr lang="en-US" dirty="0" smtClean="0">
              <a:solidFill>
                <a:srgbClr val="FFFFFF"/>
              </a:solidFill>
              <a:latin typeface="Source Serif Pro"/>
            </a:endParaRP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endParaRPr lang="en-US" dirty="0" smtClean="0">
              <a:solidFill>
                <a:srgbClr val="FFFFFF"/>
              </a:solidFill>
              <a:latin typeface="Source Serif Pro"/>
            </a:endParaRPr>
          </a:p>
          <a:p>
            <a:pPr marL="285750" indent="-285750">
              <a:lnSpc>
                <a:spcPts val="2395"/>
              </a:lnSpc>
              <a:spcBef>
                <a:spcPct val="0"/>
              </a:spcBef>
              <a:buFontTx/>
              <a:buChar char="-"/>
            </a:pPr>
            <a:endParaRPr lang="en-US" dirty="0">
              <a:solidFill>
                <a:srgbClr val="FFFFFF"/>
              </a:solidFill>
              <a:latin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42222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</Words>
  <Application>Microsoft Office PowerPoint</Application>
  <PresentationFormat>Widescreen</PresentationFormat>
  <Paragraphs>10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Canva Sans</vt:lpstr>
      <vt:lpstr>Source Serif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</cp:revision>
  <dcterms:created xsi:type="dcterms:W3CDTF">2024-08-28T20:07:44Z</dcterms:created>
  <dcterms:modified xsi:type="dcterms:W3CDTF">2024-08-28T20:34:30Z</dcterms:modified>
</cp:coreProperties>
</file>